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Poppins" panose="00000500000000000000" pitchFamily="2" charset="0"/>
      <p:regular r:id="rId7"/>
    </p:embeddedFont>
    <p:embeddedFont>
      <p:font typeface="Poppins Bold" panose="00000800000000000000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12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sv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18381" y="1259549"/>
            <a:ext cx="2724795" cy="2052974"/>
          </a:xfrm>
          <a:custGeom>
            <a:avLst/>
            <a:gdLst/>
            <a:ahLst/>
            <a:cxnLst/>
            <a:rect l="l" t="t" r="r" b="b"/>
            <a:pathLst>
              <a:path w="2724795" h="2052974">
                <a:moveTo>
                  <a:pt x="0" y="0"/>
                </a:moveTo>
                <a:lnTo>
                  <a:pt x="2724795" y="0"/>
                </a:lnTo>
                <a:lnTo>
                  <a:pt x="2724795" y="2052974"/>
                </a:lnTo>
                <a:lnTo>
                  <a:pt x="0" y="2052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59" r="-131715" b="-1250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6" name="TextBox 26"/>
          <p:cNvSpPr txBox="1"/>
          <p:nvPr/>
        </p:nvSpPr>
        <p:spPr>
          <a:xfrm>
            <a:off x="6718381" y="5504036"/>
            <a:ext cx="9217388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40"/>
              </a:lnSpc>
            </a:pPr>
            <a:r>
              <a:rPr lang="en-US" sz="3200" b="1">
                <a:solidFill>
                  <a:srgbClr val="4184B0"/>
                </a:solidFill>
                <a:latin typeface="Poppins Bold"/>
                <a:ea typeface="Poppins Bold"/>
                <a:cs typeface="Poppins Bold"/>
                <a:sym typeface="Poppins Bold"/>
              </a:rPr>
              <a:t>Autores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18381" y="3638036"/>
            <a:ext cx="9492605" cy="187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1"/>
              </a:lnSpc>
            </a:pPr>
            <a:r>
              <a:rPr lang="en-US" sz="6599" b="1">
                <a:solidFill>
                  <a:srgbClr val="3E82AF"/>
                </a:solidFill>
                <a:latin typeface="Poppins Bold"/>
                <a:ea typeface="Poppins Bold"/>
                <a:cs typeface="Poppins Bold"/>
                <a:sym typeface="Poppins Bold"/>
              </a:rPr>
              <a:t>TÍTULO DA</a:t>
            </a:r>
            <a:r>
              <a:rPr lang="en-US" sz="65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599" b="1">
                <a:solidFill>
                  <a:srgbClr val="5483A3"/>
                </a:solidFill>
                <a:latin typeface="Poppins Bold"/>
                <a:ea typeface="Poppins Bold"/>
                <a:cs typeface="Poppins Bold"/>
                <a:sym typeface="Poppins Bold"/>
              </a:rPr>
              <a:t>APRESENTAÇÃO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82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6772" y="1864121"/>
            <a:ext cx="17386598" cy="8024065"/>
            <a:chOff x="0" y="0"/>
            <a:chExt cx="4579186" cy="21133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186" cy="2113334"/>
            </a:xfrm>
            <a:custGeom>
              <a:avLst/>
              <a:gdLst/>
              <a:ahLst/>
              <a:cxnLst/>
              <a:rect l="l" t="t" r="r" b="b"/>
              <a:pathLst>
                <a:path w="4579186" h="2113334">
                  <a:moveTo>
                    <a:pt x="11132" y="0"/>
                  </a:moveTo>
                  <a:lnTo>
                    <a:pt x="4568055" y="0"/>
                  </a:lnTo>
                  <a:cubicBezTo>
                    <a:pt x="4574203" y="0"/>
                    <a:pt x="4579186" y="4984"/>
                    <a:pt x="4579186" y="11132"/>
                  </a:cubicBezTo>
                  <a:lnTo>
                    <a:pt x="4579186" y="2102202"/>
                  </a:lnTo>
                  <a:cubicBezTo>
                    <a:pt x="4579186" y="2108350"/>
                    <a:pt x="4574203" y="2113334"/>
                    <a:pt x="4568055" y="2113334"/>
                  </a:cubicBezTo>
                  <a:lnTo>
                    <a:pt x="11132" y="2113334"/>
                  </a:lnTo>
                  <a:cubicBezTo>
                    <a:pt x="4984" y="2113334"/>
                    <a:pt x="0" y="2108350"/>
                    <a:pt x="0" y="2102202"/>
                  </a:cubicBezTo>
                  <a:lnTo>
                    <a:pt x="0" y="11132"/>
                  </a:lnTo>
                  <a:cubicBezTo>
                    <a:pt x="0" y="4984"/>
                    <a:pt x="4984" y="0"/>
                    <a:pt x="1113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79186" cy="2170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88957" y="5986366"/>
            <a:ext cx="2283840" cy="2283840"/>
            <a:chOff x="0" y="0"/>
            <a:chExt cx="693160" cy="6931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3160" cy="693160"/>
            </a:xfrm>
            <a:custGeom>
              <a:avLst/>
              <a:gdLst/>
              <a:ahLst/>
              <a:cxnLst/>
              <a:rect l="l" t="t" r="r" b="b"/>
              <a:pathLst>
                <a:path w="693160" h="693160">
                  <a:moveTo>
                    <a:pt x="0" y="0"/>
                  </a:moveTo>
                  <a:lnTo>
                    <a:pt x="693160" y="0"/>
                  </a:lnTo>
                  <a:lnTo>
                    <a:pt x="693160" y="693160"/>
                  </a:lnTo>
                  <a:lnTo>
                    <a:pt x="0" y="693160"/>
                  </a:lnTo>
                  <a:close/>
                </a:path>
              </a:pathLst>
            </a:custGeom>
            <a:solidFill>
              <a:srgbClr val="D6B18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93160" cy="750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222019" y="2467308"/>
            <a:ext cx="3724251" cy="5479567"/>
            <a:chOff x="0" y="0"/>
            <a:chExt cx="576984" cy="8489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6984" cy="848928"/>
            </a:xfrm>
            <a:custGeom>
              <a:avLst/>
              <a:gdLst/>
              <a:ahLst/>
              <a:cxnLst/>
              <a:rect l="l" t="t" r="r" b="b"/>
              <a:pathLst>
                <a:path w="576984" h="848928">
                  <a:moveTo>
                    <a:pt x="0" y="0"/>
                  </a:moveTo>
                  <a:lnTo>
                    <a:pt x="576984" y="0"/>
                  </a:lnTo>
                  <a:lnTo>
                    <a:pt x="576984" y="848928"/>
                  </a:lnTo>
                  <a:lnTo>
                    <a:pt x="0" y="848928"/>
                  </a:lnTo>
                  <a:close/>
                </a:path>
              </a:pathLst>
            </a:custGeom>
            <a:blipFill>
              <a:blip r:embed="rId2"/>
              <a:stretch>
                <a:fillRect l="-8852" r="-8852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41748" y="2174581"/>
            <a:ext cx="2283840" cy="2283840"/>
            <a:chOff x="0" y="0"/>
            <a:chExt cx="693160" cy="6931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3160" cy="693160"/>
            </a:xfrm>
            <a:custGeom>
              <a:avLst/>
              <a:gdLst/>
              <a:ahLst/>
              <a:cxnLst/>
              <a:rect l="l" t="t" r="r" b="b"/>
              <a:pathLst>
                <a:path w="693160" h="693160">
                  <a:moveTo>
                    <a:pt x="0" y="0"/>
                  </a:moveTo>
                  <a:lnTo>
                    <a:pt x="693160" y="0"/>
                  </a:lnTo>
                  <a:lnTo>
                    <a:pt x="693160" y="693160"/>
                  </a:lnTo>
                  <a:lnTo>
                    <a:pt x="0" y="693160"/>
                  </a:lnTo>
                  <a:close/>
                </a:path>
              </a:pathLst>
            </a:custGeom>
            <a:solidFill>
              <a:srgbClr val="BF843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693160" cy="750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74872" y="2467308"/>
            <a:ext cx="3724251" cy="5479567"/>
            <a:chOff x="0" y="0"/>
            <a:chExt cx="576984" cy="848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6984" cy="848928"/>
            </a:xfrm>
            <a:custGeom>
              <a:avLst/>
              <a:gdLst/>
              <a:ahLst/>
              <a:cxnLst/>
              <a:rect l="l" t="t" r="r" b="b"/>
              <a:pathLst>
                <a:path w="576984" h="848928">
                  <a:moveTo>
                    <a:pt x="0" y="0"/>
                  </a:moveTo>
                  <a:lnTo>
                    <a:pt x="576984" y="0"/>
                  </a:lnTo>
                  <a:lnTo>
                    <a:pt x="576984" y="848928"/>
                  </a:lnTo>
                  <a:lnTo>
                    <a:pt x="0" y="848928"/>
                  </a:lnTo>
                  <a:close/>
                </a:path>
              </a:pathLst>
            </a:custGeom>
            <a:blipFill>
              <a:blip r:embed="rId3"/>
              <a:stretch>
                <a:fillRect t="-1006" b="-1006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0701" y="456427"/>
            <a:ext cx="17386598" cy="1267840"/>
            <a:chOff x="0" y="0"/>
            <a:chExt cx="4065300" cy="2964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065300" cy="296444"/>
            </a:xfrm>
            <a:custGeom>
              <a:avLst/>
              <a:gdLst/>
              <a:ahLst/>
              <a:cxnLst/>
              <a:rect l="l" t="t" r="r" b="b"/>
              <a:pathLst>
                <a:path w="4065300" h="296444">
                  <a:moveTo>
                    <a:pt x="13358" y="0"/>
                  </a:moveTo>
                  <a:lnTo>
                    <a:pt x="4051942" y="0"/>
                  </a:lnTo>
                  <a:cubicBezTo>
                    <a:pt x="4059320" y="0"/>
                    <a:pt x="4065300" y="5981"/>
                    <a:pt x="4065300" y="13358"/>
                  </a:cubicBezTo>
                  <a:lnTo>
                    <a:pt x="4065300" y="283086"/>
                  </a:lnTo>
                  <a:cubicBezTo>
                    <a:pt x="4065300" y="286628"/>
                    <a:pt x="4063893" y="290026"/>
                    <a:pt x="4061388" y="292531"/>
                  </a:cubicBezTo>
                  <a:cubicBezTo>
                    <a:pt x="4058882" y="295037"/>
                    <a:pt x="4055485" y="296444"/>
                    <a:pt x="4051942" y="296444"/>
                  </a:cubicBezTo>
                  <a:lnTo>
                    <a:pt x="13358" y="296444"/>
                  </a:lnTo>
                  <a:cubicBezTo>
                    <a:pt x="9816" y="296444"/>
                    <a:pt x="6418" y="295037"/>
                    <a:pt x="3913" y="292531"/>
                  </a:cubicBezTo>
                  <a:cubicBezTo>
                    <a:pt x="1407" y="290026"/>
                    <a:pt x="0" y="286628"/>
                    <a:pt x="0" y="283086"/>
                  </a:cubicBezTo>
                  <a:lnTo>
                    <a:pt x="0" y="13358"/>
                  </a:lnTo>
                  <a:cubicBezTo>
                    <a:pt x="0" y="9816"/>
                    <a:pt x="1407" y="6418"/>
                    <a:pt x="3913" y="3913"/>
                  </a:cubicBezTo>
                  <a:cubicBezTo>
                    <a:pt x="6418" y="1407"/>
                    <a:pt x="9816" y="0"/>
                    <a:pt x="1335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4065300" cy="353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96720" y="6689153"/>
            <a:ext cx="5819375" cy="262920"/>
            <a:chOff x="0" y="0"/>
            <a:chExt cx="7759166" cy="3505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943804" cy="350560"/>
            </a:xfrm>
            <a:custGeom>
              <a:avLst/>
              <a:gdLst/>
              <a:ahLst/>
              <a:cxnLst/>
              <a:rect l="l" t="t" r="r" b="b"/>
              <a:pathLst>
                <a:path w="3943804" h="350560">
                  <a:moveTo>
                    <a:pt x="0" y="0"/>
                  </a:moveTo>
                  <a:lnTo>
                    <a:pt x="3943804" y="0"/>
                  </a:lnTo>
                  <a:lnTo>
                    <a:pt x="3943804" y="350560"/>
                  </a:lnTo>
                  <a:lnTo>
                    <a:pt x="0" y="3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815362" y="0"/>
              <a:ext cx="3943804" cy="350560"/>
            </a:xfrm>
            <a:custGeom>
              <a:avLst/>
              <a:gdLst/>
              <a:ahLst/>
              <a:cxnLst/>
              <a:rect l="l" t="t" r="r" b="b"/>
              <a:pathLst>
                <a:path w="3943804" h="350560">
                  <a:moveTo>
                    <a:pt x="0" y="0"/>
                  </a:moveTo>
                  <a:lnTo>
                    <a:pt x="3943804" y="0"/>
                  </a:lnTo>
                  <a:lnTo>
                    <a:pt x="3943804" y="350560"/>
                  </a:lnTo>
                  <a:lnTo>
                    <a:pt x="0" y="3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178568" y="2419683"/>
            <a:ext cx="7055678" cy="345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50"/>
              </a:lnSpc>
            </a:pPr>
            <a:r>
              <a:rPr lang="en-US" sz="35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35372" y="685204"/>
            <a:ext cx="3104639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BF843A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Introdução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786282" y="9326901"/>
            <a:ext cx="1067088" cy="3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1F4454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24" name="Freeform 24"/>
          <p:cNvSpPr/>
          <p:nvPr/>
        </p:nvSpPr>
        <p:spPr>
          <a:xfrm>
            <a:off x="600752" y="8720173"/>
            <a:ext cx="1334620" cy="1005559"/>
          </a:xfrm>
          <a:custGeom>
            <a:avLst/>
            <a:gdLst/>
            <a:ahLst/>
            <a:cxnLst/>
            <a:rect l="l" t="t" r="r" b="b"/>
            <a:pathLst>
              <a:path w="1334620" h="1005559">
                <a:moveTo>
                  <a:pt x="0" y="0"/>
                </a:moveTo>
                <a:lnTo>
                  <a:pt x="1334620" y="0"/>
                </a:lnTo>
                <a:lnTo>
                  <a:pt x="1334620" y="1005558"/>
                </a:lnTo>
                <a:lnTo>
                  <a:pt x="0" y="10055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59" r="-131715" b="-12501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25" name="Group 25"/>
          <p:cNvGrpSpPr/>
          <p:nvPr/>
        </p:nvGrpSpPr>
        <p:grpSpPr>
          <a:xfrm>
            <a:off x="1796720" y="7304499"/>
            <a:ext cx="5819375" cy="262920"/>
            <a:chOff x="0" y="0"/>
            <a:chExt cx="7759166" cy="3505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943804" cy="350560"/>
            </a:xfrm>
            <a:custGeom>
              <a:avLst/>
              <a:gdLst/>
              <a:ahLst/>
              <a:cxnLst/>
              <a:rect l="l" t="t" r="r" b="b"/>
              <a:pathLst>
                <a:path w="3943804" h="350560">
                  <a:moveTo>
                    <a:pt x="0" y="0"/>
                  </a:moveTo>
                  <a:lnTo>
                    <a:pt x="3943804" y="0"/>
                  </a:lnTo>
                  <a:lnTo>
                    <a:pt x="3943804" y="350560"/>
                  </a:lnTo>
                  <a:lnTo>
                    <a:pt x="0" y="3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3815362" y="0"/>
              <a:ext cx="3943804" cy="350560"/>
            </a:xfrm>
            <a:custGeom>
              <a:avLst/>
              <a:gdLst/>
              <a:ahLst/>
              <a:cxnLst/>
              <a:rect l="l" t="t" r="r" b="b"/>
              <a:pathLst>
                <a:path w="3943804" h="350560">
                  <a:moveTo>
                    <a:pt x="0" y="0"/>
                  </a:moveTo>
                  <a:lnTo>
                    <a:pt x="3943804" y="0"/>
                  </a:lnTo>
                  <a:lnTo>
                    <a:pt x="3943804" y="350560"/>
                  </a:lnTo>
                  <a:lnTo>
                    <a:pt x="0" y="35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28" name="Freeform 28"/>
          <p:cNvSpPr/>
          <p:nvPr/>
        </p:nvSpPr>
        <p:spPr>
          <a:xfrm>
            <a:off x="1076325" y="643722"/>
            <a:ext cx="763728" cy="893249"/>
          </a:xfrm>
          <a:custGeom>
            <a:avLst/>
            <a:gdLst/>
            <a:ahLst/>
            <a:cxnLst/>
            <a:rect l="l" t="t" r="r" b="b"/>
            <a:pathLst>
              <a:path w="763728" h="893249">
                <a:moveTo>
                  <a:pt x="0" y="0"/>
                </a:moveTo>
                <a:lnTo>
                  <a:pt x="763728" y="0"/>
                </a:lnTo>
                <a:lnTo>
                  <a:pt x="763728" y="893250"/>
                </a:lnTo>
                <a:lnTo>
                  <a:pt x="0" y="893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9" name="TextBox 29"/>
          <p:cNvSpPr txBox="1"/>
          <p:nvPr/>
        </p:nvSpPr>
        <p:spPr>
          <a:xfrm>
            <a:off x="6375220" y="685204"/>
            <a:ext cx="2320448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Métodos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029168" y="685204"/>
            <a:ext cx="3032533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305342" y="685204"/>
            <a:ext cx="2953958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82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6772" y="1864121"/>
            <a:ext cx="17386598" cy="8024065"/>
            <a:chOff x="0" y="0"/>
            <a:chExt cx="4579186" cy="21133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186" cy="2113334"/>
            </a:xfrm>
            <a:custGeom>
              <a:avLst/>
              <a:gdLst/>
              <a:ahLst/>
              <a:cxnLst/>
              <a:rect l="l" t="t" r="r" b="b"/>
              <a:pathLst>
                <a:path w="4579186" h="2113334">
                  <a:moveTo>
                    <a:pt x="11132" y="0"/>
                  </a:moveTo>
                  <a:lnTo>
                    <a:pt x="4568055" y="0"/>
                  </a:lnTo>
                  <a:cubicBezTo>
                    <a:pt x="4574203" y="0"/>
                    <a:pt x="4579186" y="4984"/>
                    <a:pt x="4579186" y="11132"/>
                  </a:cubicBezTo>
                  <a:lnTo>
                    <a:pt x="4579186" y="2102202"/>
                  </a:lnTo>
                  <a:cubicBezTo>
                    <a:pt x="4579186" y="2108350"/>
                    <a:pt x="4574203" y="2113334"/>
                    <a:pt x="4568055" y="2113334"/>
                  </a:cubicBezTo>
                  <a:lnTo>
                    <a:pt x="11132" y="2113334"/>
                  </a:lnTo>
                  <a:cubicBezTo>
                    <a:pt x="4984" y="2113334"/>
                    <a:pt x="0" y="2108350"/>
                    <a:pt x="0" y="2102202"/>
                  </a:cubicBezTo>
                  <a:lnTo>
                    <a:pt x="0" y="11132"/>
                  </a:lnTo>
                  <a:cubicBezTo>
                    <a:pt x="0" y="4984"/>
                    <a:pt x="4984" y="0"/>
                    <a:pt x="1113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79186" cy="2170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0701" y="456427"/>
            <a:ext cx="17386598" cy="1267840"/>
            <a:chOff x="0" y="0"/>
            <a:chExt cx="4065300" cy="2964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5300" cy="296444"/>
            </a:xfrm>
            <a:custGeom>
              <a:avLst/>
              <a:gdLst/>
              <a:ahLst/>
              <a:cxnLst/>
              <a:rect l="l" t="t" r="r" b="b"/>
              <a:pathLst>
                <a:path w="4065300" h="296444">
                  <a:moveTo>
                    <a:pt x="13358" y="0"/>
                  </a:moveTo>
                  <a:lnTo>
                    <a:pt x="4051942" y="0"/>
                  </a:lnTo>
                  <a:cubicBezTo>
                    <a:pt x="4059320" y="0"/>
                    <a:pt x="4065300" y="5981"/>
                    <a:pt x="4065300" y="13358"/>
                  </a:cubicBezTo>
                  <a:lnTo>
                    <a:pt x="4065300" y="283086"/>
                  </a:lnTo>
                  <a:cubicBezTo>
                    <a:pt x="4065300" y="286628"/>
                    <a:pt x="4063893" y="290026"/>
                    <a:pt x="4061388" y="292531"/>
                  </a:cubicBezTo>
                  <a:cubicBezTo>
                    <a:pt x="4058882" y="295037"/>
                    <a:pt x="4055485" y="296444"/>
                    <a:pt x="4051942" y="296444"/>
                  </a:cubicBezTo>
                  <a:lnTo>
                    <a:pt x="13358" y="296444"/>
                  </a:lnTo>
                  <a:cubicBezTo>
                    <a:pt x="9816" y="296444"/>
                    <a:pt x="6418" y="295037"/>
                    <a:pt x="3913" y="292531"/>
                  </a:cubicBezTo>
                  <a:cubicBezTo>
                    <a:pt x="1407" y="290026"/>
                    <a:pt x="0" y="286628"/>
                    <a:pt x="0" y="283086"/>
                  </a:cubicBezTo>
                  <a:lnTo>
                    <a:pt x="0" y="13358"/>
                  </a:lnTo>
                  <a:cubicBezTo>
                    <a:pt x="0" y="9816"/>
                    <a:pt x="1407" y="6418"/>
                    <a:pt x="3913" y="3913"/>
                  </a:cubicBezTo>
                  <a:cubicBezTo>
                    <a:pt x="6418" y="1407"/>
                    <a:pt x="9816" y="0"/>
                    <a:pt x="1335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065300" cy="353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96720" y="5821725"/>
            <a:ext cx="2957853" cy="262920"/>
          </a:xfrm>
          <a:custGeom>
            <a:avLst/>
            <a:gdLst/>
            <a:ahLst/>
            <a:cxnLst/>
            <a:rect l="l" t="t" r="r" b="b"/>
            <a:pathLst>
              <a:path w="2957853" h="262920">
                <a:moveTo>
                  <a:pt x="0" y="0"/>
                </a:moveTo>
                <a:lnTo>
                  <a:pt x="2957853" y="0"/>
                </a:lnTo>
                <a:lnTo>
                  <a:pt x="2957853" y="262920"/>
                </a:lnTo>
                <a:lnTo>
                  <a:pt x="0" y="262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601769" y="685253"/>
            <a:ext cx="3104639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Introdução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86282" y="9326901"/>
            <a:ext cx="1067088" cy="3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1F4454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11" name="Freeform 11"/>
          <p:cNvSpPr/>
          <p:nvPr/>
        </p:nvSpPr>
        <p:spPr>
          <a:xfrm>
            <a:off x="600752" y="8720173"/>
            <a:ext cx="1334620" cy="1005559"/>
          </a:xfrm>
          <a:custGeom>
            <a:avLst/>
            <a:gdLst/>
            <a:ahLst/>
            <a:cxnLst/>
            <a:rect l="l" t="t" r="r" b="b"/>
            <a:pathLst>
              <a:path w="1334620" h="1005559">
                <a:moveTo>
                  <a:pt x="0" y="0"/>
                </a:moveTo>
                <a:lnTo>
                  <a:pt x="1334620" y="0"/>
                </a:lnTo>
                <a:lnTo>
                  <a:pt x="1334620" y="1005558"/>
                </a:lnTo>
                <a:lnTo>
                  <a:pt x="0" y="100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59" r="-131715" b="-1250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796720" y="6515199"/>
            <a:ext cx="2957853" cy="262920"/>
          </a:xfrm>
          <a:custGeom>
            <a:avLst/>
            <a:gdLst/>
            <a:ahLst/>
            <a:cxnLst/>
            <a:rect l="l" t="t" r="r" b="b"/>
            <a:pathLst>
              <a:path w="2957853" h="262920">
                <a:moveTo>
                  <a:pt x="0" y="0"/>
                </a:moveTo>
                <a:lnTo>
                  <a:pt x="2957853" y="0"/>
                </a:lnTo>
                <a:lnTo>
                  <a:pt x="2957853" y="262921"/>
                </a:lnTo>
                <a:lnTo>
                  <a:pt x="0" y="262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5483084" y="643735"/>
            <a:ext cx="763728" cy="893249"/>
          </a:xfrm>
          <a:custGeom>
            <a:avLst/>
            <a:gdLst/>
            <a:ahLst/>
            <a:cxnLst/>
            <a:rect l="l" t="t" r="r" b="b"/>
            <a:pathLst>
              <a:path w="763728" h="893249">
                <a:moveTo>
                  <a:pt x="0" y="0"/>
                </a:moveTo>
                <a:lnTo>
                  <a:pt x="763728" y="0"/>
                </a:lnTo>
                <a:lnTo>
                  <a:pt x="763728" y="893249"/>
                </a:lnTo>
                <a:lnTo>
                  <a:pt x="0" y="893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TextBox 14"/>
          <p:cNvSpPr txBox="1"/>
          <p:nvPr/>
        </p:nvSpPr>
        <p:spPr>
          <a:xfrm>
            <a:off x="6439244" y="685253"/>
            <a:ext cx="2320448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BF843A"/>
                </a:solidFill>
                <a:latin typeface="Poppins Bold"/>
                <a:ea typeface="Poppins Bold"/>
                <a:cs typeface="Poppins Bold"/>
                <a:sym typeface="Poppins Bold"/>
              </a:rPr>
              <a:t>Métodos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26517" y="685253"/>
            <a:ext cx="3008498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05342" y="685253"/>
            <a:ext cx="2953958" cy="734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D6B183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Conclusão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52088" y="5497585"/>
            <a:ext cx="7055678" cy="6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10"/>
              </a:lnSpc>
            </a:pPr>
            <a:r>
              <a:rPr lang="en-US" sz="33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#bf843a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96720" y="2994684"/>
            <a:ext cx="7055678" cy="7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50"/>
              </a:lnSpc>
            </a:pPr>
            <a:r>
              <a:rPr lang="en-US" sz="3500" b="1">
                <a:solidFill>
                  <a:srgbClr val="003C4C"/>
                </a:solidFill>
                <a:latin typeface="Poppins Bold"/>
                <a:ea typeface="Poppins Bold"/>
                <a:cs typeface="Poppins Bold"/>
                <a:sym typeface="Poppins Bold"/>
              </a:rPr>
              <a:t>Códigos cores (hex):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52088" y="6191060"/>
            <a:ext cx="7055678" cy="6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10"/>
              </a:lnSpc>
            </a:pPr>
            <a:r>
              <a:rPr lang="en-US" sz="33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#d6b183</a:t>
            </a:r>
          </a:p>
        </p:txBody>
      </p:sp>
      <p:sp>
        <p:nvSpPr>
          <p:cNvPr id="20" name="Freeform 20"/>
          <p:cNvSpPr/>
          <p:nvPr/>
        </p:nvSpPr>
        <p:spPr>
          <a:xfrm>
            <a:off x="1796720" y="4394384"/>
            <a:ext cx="2957853" cy="262920"/>
          </a:xfrm>
          <a:custGeom>
            <a:avLst/>
            <a:gdLst/>
            <a:ahLst/>
            <a:cxnLst/>
            <a:rect l="l" t="t" r="r" b="b"/>
            <a:pathLst>
              <a:path w="2957853" h="262920">
                <a:moveTo>
                  <a:pt x="0" y="0"/>
                </a:moveTo>
                <a:lnTo>
                  <a:pt x="2957853" y="0"/>
                </a:lnTo>
                <a:lnTo>
                  <a:pt x="2957853" y="262920"/>
                </a:lnTo>
                <a:lnTo>
                  <a:pt x="0" y="2629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1" name="Freeform 21"/>
          <p:cNvSpPr/>
          <p:nvPr/>
        </p:nvSpPr>
        <p:spPr>
          <a:xfrm>
            <a:off x="1796720" y="5087858"/>
            <a:ext cx="2957853" cy="262920"/>
          </a:xfrm>
          <a:custGeom>
            <a:avLst/>
            <a:gdLst/>
            <a:ahLst/>
            <a:cxnLst/>
            <a:rect l="l" t="t" r="r" b="b"/>
            <a:pathLst>
              <a:path w="2957853" h="262920">
                <a:moveTo>
                  <a:pt x="0" y="0"/>
                </a:moveTo>
                <a:lnTo>
                  <a:pt x="2957853" y="0"/>
                </a:lnTo>
                <a:lnTo>
                  <a:pt x="2957853" y="262920"/>
                </a:lnTo>
                <a:lnTo>
                  <a:pt x="0" y="2629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2" name="TextBox 22"/>
          <p:cNvSpPr txBox="1"/>
          <p:nvPr/>
        </p:nvSpPr>
        <p:spPr>
          <a:xfrm>
            <a:off x="4952088" y="4070244"/>
            <a:ext cx="7055678" cy="6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10"/>
              </a:lnSpc>
            </a:pPr>
            <a:r>
              <a:rPr lang="en-US" sz="33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#4184b0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952088" y="4763718"/>
            <a:ext cx="7055678" cy="6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10"/>
              </a:lnSpc>
            </a:pPr>
            <a:r>
              <a:rPr lang="en-US" sz="33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#9cc2dd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80399" y="9412004"/>
            <a:ext cx="14822199" cy="257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Apelido NN, et al. Título da comunicação [Oral presentation]. Congresso Nacional dos Médicos de Saúde Pública; 30 setembro 2026; Espinho, P</a:t>
            </a:r>
            <a:r>
              <a:rPr lang="en-US" sz="1500" u="none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or</a:t>
            </a:r>
            <a:r>
              <a:rPr lang="en-US" sz="15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tu</a:t>
            </a:r>
            <a:r>
              <a:rPr lang="en-US" sz="1500" u="none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1500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al</a:t>
            </a:r>
            <a:r>
              <a:rPr lang="en-US" sz="1500" u="none">
                <a:solidFill>
                  <a:srgbClr val="003C4C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144000" y="3194709"/>
            <a:ext cx="9720358" cy="4252874"/>
            <a:chOff x="0" y="0"/>
            <a:chExt cx="12960477" cy="5670498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00025"/>
              <a:ext cx="9407571" cy="90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5950"/>
                </a:lnSpc>
              </a:pPr>
              <a:r>
                <a:rPr lang="en-US" sz="3500" b="1">
                  <a:solidFill>
                    <a:srgbClr val="003C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Tipografia: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152172"/>
              <a:ext cx="12960477" cy="824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40"/>
                </a:lnSpc>
              </a:pPr>
              <a:r>
                <a:rPr lang="en-US" sz="3200">
                  <a:solidFill>
                    <a:srgbClr val="003C4C"/>
                  </a:solidFill>
                  <a:latin typeface="Poppins"/>
                  <a:ea typeface="Poppins"/>
                  <a:cs typeface="Poppins"/>
                  <a:sym typeface="Poppins"/>
                </a:rPr>
                <a:t>Poppins, justificado, espaçamento 1.30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5028059"/>
              <a:ext cx="10525584" cy="6424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50"/>
                </a:lnSpc>
              </a:pPr>
              <a:r>
                <a:rPr lang="en-US" sz="2500" b="1">
                  <a:solidFill>
                    <a:srgbClr val="003C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Figura 1</a:t>
              </a:r>
              <a:r>
                <a:rPr lang="en-US" sz="2500">
                  <a:solidFill>
                    <a:srgbClr val="003C4C"/>
                  </a:solidFill>
                  <a:latin typeface="Poppins"/>
                  <a:ea typeface="Poppins"/>
                  <a:cs typeface="Poppins"/>
                  <a:sym typeface="Poppins"/>
                </a:rPr>
                <a:t>: corpo da legenda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3997276"/>
              <a:ext cx="10525584" cy="90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50"/>
                </a:lnSpc>
              </a:pPr>
              <a:r>
                <a:rPr lang="en-US" sz="3500">
                  <a:solidFill>
                    <a:srgbClr val="003C4C"/>
                  </a:solidFill>
                  <a:latin typeface="Poppins"/>
                  <a:ea typeface="Poppins"/>
                  <a:cs typeface="Poppins"/>
                  <a:sym typeface="Poppins"/>
                </a:rPr>
                <a:t>Texto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2047587"/>
              <a:ext cx="10525584" cy="90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50"/>
                </a:lnSpc>
              </a:pPr>
              <a:r>
                <a:rPr lang="en-US" sz="3500" b="1">
                  <a:solidFill>
                    <a:srgbClr val="BF843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Título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3021221"/>
              <a:ext cx="10525584" cy="90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50"/>
                </a:lnSpc>
              </a:pPr>
              <a:r>
                <a:rPr lang="en-US" sz="3500" b="1">
                  <a:solidFill>
                    <a:srgbClr val="003C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Subtítulo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82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6772" y="1864121"/>
            <a:ext cx="17386598" cy="8024065"/>
            <a:chOff x="0" y="0"/>
            <a:chExt cx="4579186" cy="21133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186" cy="2113334"/>
            </a:xfrm>
            <a:custGeom>
              <a:avLst/>
              <a:gdLst/>
              <a:ahLst/>
              <a:cxnLst/>
              <a:rect l="l" t="t" r="r" b="b"/>
              <a:pathLst>
                <a:path w="4579186" h="2113334">
                  <a:moveTo>
                    <a:pt x="11132" y="0"/>
                  </a:moveTo>
                  <a:lnTo>
                    <a:pt x="4568055" y="0"/>
                  </a:lnTo>
                  <a:cubicBezTo>
                    <a:pt x="4574203" y="0"/>
                    <a:pt x="4579186" y="4984"/>
                    <a:pt x="4579186" y="11132"/>
                  </a:cubicBezTo>
                  <a:lnTo>
                    <a:pt x="4579186" y="2102202"/>
                  </a:lnTo>
                  <a:cubicBezTo>
                    <a:pt x="4579186" y="2108350"/>
                    <a:pt x="4574203" y="2113334"/>
                    <a:pt x="4568055" y="2113334"/>
                  </a:cubicBezTo>
                  <a:lnTo>
                    <a:pt x="11132" y="2113334"/>
                  </a:lnTo>
                  <a:cubicBezTo>
                    <a:pt x="4984" y="2113334"/>
                    <a:pt x="0" y="2108350"/>
                    <a:pt x="0" y="2102202"/>
                  </a:cubicBezTo>
                  <a:lnTo>
                    <a:pt x="0" y="11132"/>
                  </a:lnTo>
                  <a:cubicBezTo>
                    <a:pt x="0" y="4984"/>
                    <a:pt x="4984" y="0"/>
                    <a:pt x="1113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79186" cy="2170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0701" y="456427"/>
            <a:ext cx="17386598" cy="1267840"/>
            <a:chOff x="0" y="0"/>
            <a:chExt cx="4065300" cy="2964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5300" cy="296444"/>
            </a:xfrm>
            <a:custGeom>
              <a:avLst/>
              <a:gdLst/>
              <a:ahLst/>
              <a:cxnLst/>
              <a:rect l="l" t="t" r="r" b="b"/>
              <a:pathLst>
                <a:path w="4065300" h="296444">
                  <a:moveTo>
                    <a:pt x="13358" y="0"/>
                  </a:moveTo>
                  <a:lnTo>
                    <a:pt x="4051942" y="0"/>
                  </a:lnTo>
                  <a:cubicBezTo>
                    <a:pt x="4059320" y="0"/>
                    <a:pt x="4065300" y="5981"/>
                    <a:pt x="4065300" y="13358"/>
                  </a:cubicBezTo>
                  <a:lnTo>
                    <a:pt x="4065300" y="283086"/>
                  </a:lnTo>
                  <a:cubicBezTo>
                    <a:pt x="4065300" y="286628"/>
                    <a:pt x="4063893" y="290026"/>
                    <a:pt x="4061388" y="292531"/>
                  </a:cubicBezTo>
                  <a:cubicBezTo>
                    <a:pt x="4058882" y="295037"/>
                    <a:pt x="4055485" y="296444"/>
                    <a:pt x="4051942" y="296444"/>
                  </a:cubicBezTo>
                  <a:lnTo>
                    <a:pt x="13358" y="296444"/>
                  </a:lnTo>
                  <a:cubicBezTo>
                    <a:pt x="9816" y="296444"/>
                    <a:pt x="6418" y="295037"/>
                    <a:pt x="3913" y="292531"/>
                  </a:cubicBezTo>
                  <a:cubicBezTo>
                    <a:pt x="1407" y="290026"/>
                    <a:pt x="0" y="286628"/>
                    <a:pt x="0" y="283086"/>
                  </a:cubicBezTo>
                  <a:lnTo>
                    <a:pt x="0" y="13358"/>
                  </a:lnTo>
                  <a:cubicBezTo>
                    <a:pt x="0" y="9816"/>
                    <a:pt x="1407" y="6418"/>
                    <a:pt x="3913" y="3913"/>
                  </a:cubicBezTo>
                  <a:cubicBezTo>
                    <a:pt x="6418" y="1407"/>
                    <a:pt x="9816" y="0"/>
                    <a:pt x="1335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065300" cy="353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575691" y="2288211"/>
            <a:ext cx="2216683" cy="2194516"/>
          </a:xfrm>
          <a:custGeom>
            <a:avLst/>
            <a:gdLst/>
            <a:ahLst/>
            <a:cxnLst/>
            <a:rect l="l" t="t" r="r" b="b"/>
            <a:pathLst>
              <a:path w="2216683" h="2194516">
                <a:moveTo>
                  <a:pt x="0" y="0"/>
                </a:moveTo>
                <a:lnTo>
                  <a:pt x="2216683" y="0"/>
                </a:lnTo>
                <a:lnTo>
                  <a:pt x="2216683" y="2194516"/>
                </a:lnTo>
                <a:lnTo>
                  <a:pt x="0" y="21945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4787291" y="2288211"/>
            <a:ext cx="2285982" cy="2251692"/>
          </a:xfrm>
          <a:custGeom>
            <a:avLst/>
            <a:gdLst/>
            <a:ahLst/>
            <a:cxnLst/>
            <a:rect l="l" t="t" r="r" b="b"/>
            <a:pathLst>
              <a:path w="2285982" h="2251692">
                <a:moveTo>
                  <a:pt x="0" y="0"/>
                </a:moveTo>
                <a:lnTo>
                  <a:pt x="2285982" y="0"/>
                </a:lnTo>
                <a:lnTo>
                  <a:pt x="2285982" y="2251692"/>
                </a:lnTo>
                <a:lnTo>
                  <a:pt x="0" y="2251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085326" y="5731411"/>
            <a:ext cx="2991162" cy="1131622"/>
          </a:xfrm>
          <a:custGeom>
            <a:avLst/>
            <a:gdLst/>
            <a:ahLst/>
            <a:cxnLst/>
            <a:rect l="l" t="t" r="r" b="b"/>
            <a:pathLst>
              <a:path w="2991162" h="1131622">
                <a:moveTo>
                  <a:pt x="0" y="0"/>
                </a:moveTo>
                <a:lnTo>
                  <a:pt x="2991162" y="0"/>
                </a:lnTo>
                <a:lnTo>
                  <a:pt x="2991162" y="1131622"/>
                </a:lnTo>
                <a:lnTo>
                  <a:pt x="0" y="1131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5039" b="-98757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028700" y="4380887"/>
            <a:ext cx="3047788" cy="1198855"/>
          </a:xfrm>
          <a:custGeom>
            <a:avLst/>
            <a:gdLst/>
            <a:ahLst/>
            <a:cxnLst/>
            <a:rect l="l" t="t" r="r" b="b"/>
            <a:pathLst>
              <a:path w="3047788" h="1198855">
                <a:moveTo>
                  <a:pt x="0" y="0"/>
                </a:moveTo>
                <a:lnTo>
                  <a:pt x="3047788" y="0"/>
                </a:lnTo>
                <a:lnTo>
                  <a:pt x="3047788" y="1198855"/>
                </a:lnTo>
                <a:lnTo>
                  <a:pt x="0" y="11988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2159" t="-87610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4891053" y="2288211"/>
            <a:ext cx="2000792" cy="2151389"/>
          </a:xfrm>
          <a:custGeom>
            <a:avLst/>
            <a:gdLst/>
            <a:ahLst/>
            <a:cxnLst/>
            <a:rect l="l" t="t" r="r" b="b"/>
            <a:pathLst>
              <a:path w="2000792" h="2151389">
                <a:moveTo>
                  <a:pt x="0" y="0"/>
                </a:moveTo>
                <a:lnTo>
                  <a:pt x="2000792" y="0"/>
                </a:lnTo>
                <a:lnTo>
                  <a:pt x="2000792" y="2151389"/>
                </a:lnTo>
                <a:lnTo>
                  <a:pt x="0" y="21513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8799427" y="7396041"/>
            <a:ext cx="1992947" cy="2239266"/>
          </a:xfrm>
          <a:custGeom>
            <a:avLst/>
            <a:gdLst/>
            <a:ahLst/>
            <a:cxnLst/>
            <a:rect l="l" t="t" r="r" b="b"/>
            <a:pathLst>
              <a:path w="1992947" h="2239266">
                <a:moveTo>
                  <a:pt x="0" y="0"/>
                </a:moveTo>
                <a:lnTo>
                  <a:pt x="1992947" y="0"/>
                </a:lnTo>
                <a:lnTo>
                  <a:pt x="1992947" y="2239266"/>
                </a:lnTo>
                <a:lnTo>
                  <a:pt x="0" y="2239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1178568" y="2187908"/>
            <a:ext cx="2072365" cy="2192979"/>
          </a:xfrm>
          <a:custGeom>
            <a:avLst/>
            <a:gdLst/>
            <a:ahLst/>
            <a:cxnLst/>
            <a:rect l="l" t="t" r="r" b="b"/>
            <a:pathLst>
              <a:path w="2072365" h="2192979">
                <a:moveTo>
                  <a:pt x="0" y="0"/>
                </a:moveTo>
                <a:lnTo>
                  <a:pt x="2072365" y="0"/>
                </a:lnTo>
                <a:lnTo>
                  <a:pt x="2072365" y="2192979"/>
                </a:lnTo>
                <a:lnTo>
                  <a:pt x="0" y="2192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>
            <a:off x="15050162" y="6864656"/>
            <a:ext cx="1975036" cy="2781741"/>
          </a:xfrm>
          <a:custGeom>
            <a:avLst/>
            <a:gdLst/>
            <a:ahLst/>
            <a:cxnLst/>
            <a:rect l="l" t="t" r="r" b="b"/>
            <a:pathLst>
              <a:path w="1975036" h="2781741">
                <a:moveTo>
                  <a:pt x="0" y="0"/>
                </a:moveTo>
                <a:lnTo>
                  <a:pt x="1975036" y="0"/>
                </a:lnTo>
                <a:lnTo>
                  <a:pt x="1975036" y="2781741"/>
                </a:lnTo>
                <a:lnTo>
                  <a:pt x="0" y="2781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11753124" y="7416333"/>
            <a:ext cx="2185463" cy="2230064"/>
          </a:xfrm>
          <a:custGeom>
            <a:avLst/>
            <a:gdLst/>
            <a:ahLst/>
            <a:cxnLst/>
            <a:rect l="l" t="t" r="r" b="b"/>
            <a:pathLst>
              <a:path w="2185463" h="2230064">
                <a:moveTo>
                  <a:pt x="0" y="0"/>
                </a:moveTo>
                <a:lnTo>
                  <a:pt x="2185462" y="0"/>
                </a:lnTo>
                <a:lnTo>
                  <a:pt x="2185462" y="2230064"/>
                </a:lnTo>
                <a:lnTo>
                  <a:pt x="0" y="22300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7" name="Freeform 17"/>
          <p:cNvSpPr/>
          <p:nvPr/>
        </p:nvSpPr>
        <p:spPr>
          <a:xfrm>
            <a:off x="15050162" y="4718703"/>
            <a:ext cx="1841683" cy="1869729"/>
          </a:xfrm>
          <a:custGeom>
            <a:avLst/>
            <a:gdLst/>
            <a:ahLst/>
            <a:cxnLst/>
            <a:rect l="l" t="t" r="r" b="b"/>
            <a:pathLst>
              <a:path w="1841683" h="1869729">
                <a:moveTo>
                  <a:pt x="0" y="0"/>
                </a:moveTo>
                <a:lnTo>
                  <a:pt x="1841683" y="0"/>
                </a:lnTo>
                <a:lnTo>
                  <a:pt x="1841683" y="1869728"/>
                </a:lnTo>
                <a:lnTo>
                  <a:pt x="0" y="18697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8" name="Freeform 18"/>
          <p:cNvSpPr/>
          <p:nvPr/>
        </p:nvSpPr>
        <p:spPr>
          <a:xfrm>
            <a:off x="11681459" y="4718703"/>
            <a:ext cx="2328792" cy="2317149"/>
          </a:xfrm>
          <a:custGeom>
            <a:avLst/>
            <a:gdLst/>
            <a:ahLst/>
            <a:cxnLst/>
            <a:rect l="l" t="t" r="r" b="b"/>
            <a:pathLst>
              <a:path w="2328792" h="2317149">
                <a:moveTo>
                  <a:pt x="0" y="0"/>
                </a:moveTo>
                <a:lnTo>
                  <a:pt x="2328792" y="0"/>
                </a:lnTo>
                <a:lnTo>
                  <a:pt x="2328792" y="2317148"/>
                </a:lnTo>
                <a:lnTo>
                  <a:pt x="0" y="23171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9" name="Freeform 19"/>
          <p:cNvSpPr/>
          <p:nvPr/>
        </p:nvSpPr>
        <p:spPr>
          <a:xfrm rot="-3559524">
            <a:off x="628216" y="7233805"/>
            <a:ext cx="2783253" cy="2251905"/>
          </a:xfrm>
          <a:custGeom>
            <a:avLst/>
            <a:gdLst/>
            <a:ahLst/>
            <a:cxnLst/>
            <a:rect l="l" t="t" r="r" b="b"/>
            <a:pathLst>
              <a:path w="2783253" h="2251905">
                <a:moveTo>
                  <a:pt x="0" y="0"/>
                </a:moveTo>
                <a:lnTo>
                  <a:pt x="2783253" y="0"/>
                </a:lnTo>
                <a:lnTo>
                  <a:pt x="2783253" y="2251905"/>
                </a:lnTo>
                <a:lnTo>
                  <a:pt x="0" y="2251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0" name="Freeform 20"/>
          <p:cNvSpPr/>
          <p:nvPr/>
        </p:nvSpPr>
        <p:spPr>
          <a:xfrm rot="7431300" flipH="1">
            <a:off x="1685352" y="6977392"/>
            <a:ext cx="2783253" cy="2251905"/>
          </a:xfrm>
          <a:custGeom>
            <a:avLst/>
            <a:gdLst/>
            <a:ahLst/>
            <a:cxnLst/>
            <a:rect l="l" t="t" r="r" b="b"/>
            <a:pathLst>
              <a:path w="2783253" h="2251905">
                <a:moveTo>
                  <a:pt x="2783253" y="0"/>
                </a:moveTo>
                <a:lnTo>
                  <a:pt x="0" y="0"/>
                </a:lnTo>
                <a:lnTo>
                  <a:pt x="0" y="2251905"/>
                </a:lnTo>
                <a:lnTo>
                  <a:pt x="2783253" y="2251905"/>
                </a:lnTo>
                <a:lnTo>
                  <a:pt x="278325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1" name="Freeform 21"/>
          <p:cNvSpPr/>
          <p:nvPr/>
        </p:nvSpPr>
        <p:spPr>
          <a:xfrm rot="1291467">
            <a:off x="4512663" y="5491196"/>
            <a:ext cx="3560609" cy="3558837"/>
          </a:xfrm>
          <a:custGeom>
            <a:avLst/>
            <a:gdLst/>
            <a:ahLst/>
            <a:cxnLst/>
            <a:rect l="l" t="t" r="r" b="b"/>
            <a:pathLst>
              <a:path w="3560609" h="3558837">
                <a:moveTo>
                  <a:pt x="0" y="0"/>
                </a:moveTo>
                <a:lnTo>
                  <a:pt x="3560609" y="0"/>
                </a:lnTo>
                <a:lnTo>
                  <a:pt x="3560609" y="3558837"/>
                </a:lnTo>
                <a:lnTo>
                  <a:pt x="0" y="3558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2" name="Freeform 22"/>
          <p:cNvSpPr/>
          <p:nvPr/>
        </p:nvSpPr>
        <p:spPr>
          <a:xfrm>
            <a:off x="8883901" y="4718703"/>
            <a:ext cx="1759332" cy="2299781"/>
          </a:xfrm>
          <a:custGeom>
            <a:avLst/>
            <a:gdLst/>
            <a:ahLst/>
            <a:cxnLst/>
            <a:rect l="l" t="t" r="r" b="b"/>
            <a:pathLst>
              <a:path w="1759332" h="2299781">
                <a:moveTo>
                  <a:pt x="0" y="0"/>
                </a:moveTo>
                <a:lnTo>
                  <a:pt x="1759333" y="0"/>
                </a:lnTo>
                <a:lnTo>
                  <a:pt x="1759333" y="2299780"/>
                </a:lnTo>
                <a:lnTo>
                  <a:pt x="0" y="22997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3" name="Freeform 23"/>
          <p:cNvSpPr/>
          <p:nvPr/>
        </p:nvSpPr>
        <p:spPr>
          <a:xfrm>
            <a:off x="11422248" y="2451125"/>
            <a:ext cx="2355562" cy="1825560"/>
          </a:xfrm>
          <a:custGeom>
            <a:avLst/>
            <a:gdLst/>
            <a:ahLst/>
            <a:cxnLst/>
            <a:rect l="l" t="t" r="r" b="b"/>
            <a:pathLst>
              <a:path w="2355562" h="1825560">
                <a:moveTo>
                  <a:pt x="0" y="0"/>
                </a:moveTo>
                <a:lnTo>
                  <a:pt x="2355562" y="0"/>
                </a:lnTo>
                <a:lnTo>
                  <a:pt x="2355562" y="1825561"/>
                </a:lnTo>
                <a:lnTo>
                  <a:pt x="0" y="182556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4" name="TextBox 24"/>
          <p:cNvSpPr txBox="1"/>
          <p:nvPr/>
        </p:nvSpPr>
        <p:spPr>
          <a:xfrm>
            <a:off x="1178568" y="666166"/>
            <a:ext cx="2599900" cy="734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BF843A"/>
                </a:solidFill>
                <a:latin typeface="Poppins Bold"/>
                <a:ea typeface="Poppins Bold"/>
                <a:cs typeface="Poppins Bold"/>
                <a:sym typeface="Poppins Bold"/>
              </a:rPr>
              <a:t>ÍCONES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3289" y="634635"/>
            <a:ext cx="2724795" cy="2052974"/>
          </a:xfrm>
          <a:custGeom>
            <a:avLst/>
            <a:gdLst/>
            <a:ahLst/>
            <a:cxnLst/>
            <a:rect l="l" t="t" r="r" b="b"/>
            <a:pathLst>
              <a:path w="2724795" h="2052974">
                <a:moveTo>
                  <a:pt x="0" y="0"/>
                </a:moveTo>
                <a:lnTo>
                  <a:pt x="2724795" y="0"/>
                </a:lnTo>
                <a:lnTo>
                  <a:pt x="2724795" y="2052974"/>
                </a:lnTo>
                <a:lnTo>
                  <a:pt x="0" y="2052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59" r="-131715" b="-1250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6" name="TextBox 26"/>
          <p:cNvSpPr txBox="1"/>
          <p:nvPr/>
        </p:nvSpPr>
        <p:spPr>
          <a:xfrm>
            <a:off x="1028700" y="5707236"/>
            <a:ext cx="9217388" cy="663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40"/>
              </a:lnSpc>
            </a:pPr>
            <a:r>
              <a:rPr lang="en-US" sz="3200" b="1">
                <a:solidFill>
                  <a:srgbClr val="4184B0"/>
                </a:solidFill>
                <a:latin typeface="Poppins Bold"/>
                <a:ea typeface="Poppins Bold"/>
                <a:cs typeface="Poppins Bold"/>
                <a:sym typeface="Poppins Bold"/>
              </a:rPr>
              <a:t>nome@email.pt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3638036"/>
            <a:ext cx="15182286" cy="1871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1"/>
              </a:lnSpc>
            </a:pPr>
            <a:r>
              <a:rPr lang="en-US" sz="6599" b="1">
                <a:solidFill>
                  <a:srgbClr val="3E82AF"/>
                </a:solidFill>
                <a:latin typeface="Poppins Bold"/>
                <a:ea typeface="Poppins Bold"/>
                <a:cs typeface="Poppins Bold"/>
                <a:sym typeface="Poppins Bold"/>
              </a:rPr>
              <a:t>OBRIGADO PELA </a:t>
            </a:r>
          </a:p>
          <a:p>
            <a:pPr algn="l">
              <a:lnSpc>
                <a:spcPts val="7061"/>
              </a:lnSpc>
            </a:pPr>
            <a:r>
              <a:rPr lang="en-US" sz="6599" b="1">
                <a:solidFill>
                  <a:srgbClr val="3E82AF"/>
                </a:solidFill>
                <a:latin typeface="Poppins Bold"/>
                <a:ea typeface="Poppins Bold"/>
                <a:cs typeface="Poppins Bold"/>
                <a:sym typeface="Poppins Bold"/>
              </a:rPr>
              <a:t>ATENÇÃO!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112</Words>
  <Application>Microsoft Office PowerPoint</Application>
  <PresentationFormat>Personalizados</PresentationFormat>
  <Paragraphs>29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0" baseType="lpstr">
      <vt:lpstr>Poppins</vt:lpstr>
      <vt:lpstr>Arial</vt:lpstr>
      <vt:lpstr>Poppins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oral</dc:title>
  <cp:lastModifiedBy>André Vicente</cp:lastModifiedBy>
  <cp:revision>2</cp:revision>
  <dcterms:created xsi:type="dcterms:W3CDTF">2006-08-16T00:00:00Z</dcterms:created>
  <dcterms:modified xsi:type="dcterms:W3CDTF">2026-08-26T05:42:39Z</dcterms:modified>
  <dc:identifier>DAHRhoIRHiU</dc:identifier>
</cp:coreProperties>
</file>